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91AF5-FB9E-4A4D-BE38-DF16ED9BC379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54DE-B262-401D-9D8C-AA6B07F1A6E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5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54DE-B262-401D-9D8C-AA6B07F1A6E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71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213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309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8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043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909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697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589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620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785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8769-F06A-434F-B1FE-E9D1A9A7FE81}" type="datetimeFigureOut">
              <a:rPr lang="de-CH" smtClean="0"/>
              <a:t>26.03.15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0E09-C04A-48AE-8EEF-25F37C2461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1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323873" cy="32032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3" y="3824541"/>
            <a:ext cx="4719771" cy="29689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9" y="2892183"/>
            <a:ext cx="6820845" cy="38367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444752" y="276413"/>
            <a:ext cx="34528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24. März </a:t>
            </a:r>
            <a:r>
              <a:rPr lang="de-CH" b="1" dirty="0" smtClean="0"/>
              <a:t>2015</a:t>
            </a:r>
          </a:p>
          <a:p>
            <a:endParaRPr lang="de-CH" dirty="0"/>
          </a:p>
          <a:p>
            <a:r>
              <a:rPr lang="de-CH" dirty="0"/>
              <a:t>Schülerpartizipation im Kindergarten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/>
              <a:t>Mit „Place Mat“ haben die Kinder gemeinsam die Gartenregeln erarbeitet und die dazugehörigen Regelkarten gezeichnet. Stolz haben sie heute die Tafeln präsentiert und </a:t>
            </a:r>
            <a:r>
              <a:rPr lang="de-CH" dirty="0" smtClean="0"/>
              <a:t>sie </a:t>
            </a:r>
            <a:r>
              <a:rPr lang="de-CH" dirty="0"/>
              <a:t>einander noch einmal erläutert</a:t>
            </a:r>
            <a:r>
              <a:rPr lang="de-CH" dirty="0" smtClean="0"/>
              <a:t>. </a:t>
            </a:r>
          </a:p>
          <a:p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28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Benutzerdefiniert</PresentationFormat>
  <Paragraphs>7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Hanni</dc:creator>
  <cp:lastModifiedBy>Res Kieser</cp:lastModifiedBy>
  <cp:revision>4</cp:revision>
  <dcterms:created xsi:type="dcterms:W3CDTF">2015-03-24T20:28:24Z</dcterms:created>
  <dcterms:modified xsi:type="dcterms:W3CDTF">2015-03-26T17:25:34Z</dcterms:modified>
</cp:coreProperties>
</file>