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3" r:id="rId6"/>
    <p:sldId id="257" r:id="rId7"/>
    <p:sldId id="258" r:id="rId8"/>
    <p:sldId id="259" r:id="rId9"/>
    <p:sldId id="260" r:id="rId10"/>
    <p:sldId id="261" r:id="rId11"/>
    <p:sldId id="262" r:id="rId12"/>
    <p:sldId id="264" r:id="rId13"/>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1464"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de-DE"/>
          </a:p>
        </p:txBody>
      </p:sp>
      <p:sp>
        <p:nvSpPr>
          <p:cNvPr id="4" name="Datumsplatzhalter 3"/>
          <p:cNvSpPr>
            <a:spLocks noGrp="1"/>
          </p:cNvSpPr>
          <p:nvPr>
            <p:ph type="dt" sz="half" idx="10"/>
          </p:nvPr>
        </p:nvSpPr>
        <p:spPr/>
        <p:txBody>
          <a:bodyPr/>
          <a:lstStyle/>
          <a:p>
            <a:fld id="{75195A7A-0D56-2F4F-BE72-08993BFB5E6F}" type="datetimeFigureOut">
              <a:rPr lang="de-DE" smtClean="0"/>
              <a:t>24.03.2020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074851-8C9A-3340-AEA8-E15E3DE8BC44}" type="slidenum">
              <a:rPr lang="de-DE" smtClean="0"/>
              <a:t>‹Nr.›</a:t>
            </a:fld>
            <a:endParaRPr lang="de-DE"/>
          </a:p>
        </p:txBody>
      </p:sp>
    </p:spTree>
    <p:extLst>
      <p:ext uri="{BB962C8B-B14F-4D97-AF65-F5344CB8AC3E}">
        <p14:creationId xmlns:p14="http://schemas.microsoft.com/office/powerpoint/2010/main" val="277114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fld id="{75195A7A-0D56-2F4F-BE72-08993BFB5E6F}" type="datetimeFigureOut">
              <a:rPr lang="de-DE" smtClean="0"/>
              <a:t>24.03.2020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074851-8C9A-3340-AEA8-E15E3DE8BC44}" type="slidenum">
              <a:rPr lang="de-DE" smtClean="0"/>
              <a:t>‹Nr.›</a:t>
            </a:fld>
            <a:endParaRPr lang="de-DE"/>
          </a:p>
        </p:txBody>
      </p:sp>
    </p:spTree>
    <p:extLst>
      <p:ext uri="{BB962C8B-B14F-4D97-AF65-F5344CB8AC3E}">
        <p14:creationId xmlns:p14="http://schemas.microsoft.com/office/powerpoint/2010/main" val="233528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fld id="{75195A7A-0D56-2F4F-BE72-08993BFB5E6F}" type="datetimeFigureOut">
              <a:rPr lang="de-DE" smtClean="0"/>
              <a:t>24.03.2020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074851-8C9A-3340-AEA8-E15E3DE8BC44}" type="slidenum">
              <a:rPr lang="de-DE" smtClean="0"/>
              <a:t>‹Nr.›</a:t>
            </a:fld>
            <a:endParaRPr lang="de-DE"/>
          </a:p>
        </p:txBody>
      </p:sp>
    </p:spTree>
    <p:extLst>
      <p:ext uri="{BB962C8B-B14F-4D97-AF65-F5344CB8AC3E}">
        <p14:creationId xmlns:p14="http://schemas.microsoft.com/office/powerpoint/2010/main" val="275668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fld id="{75195A7A-0D56-2F4F-BE72-08993BFB5E6F}" type="datetimeFigureOut">
              <a:rPr lang="de-DE" smtClean="0"/>
              <a:t>24.03.2020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074851-8C9A-3340-AEA8-E15E3DE8BC44}" type="slidenum">
              <a:rPr lang="de-DE" smtClean="0"/>
              <a:t>‹Nr.›</a:t>
            </a:fld>
            <a:endParaRPr lang="de-DE"/>
          </a:p>
        </p:txBody>
      </p:sp>
    </p:spTree>
    <p:extLst>
      <p:ext uri="{BB962C8B-B14F-4D97-AF65-F5344CB8AC3E}">
        <p14:creationId xmlns:p14="http://schemas.microsoft.com/office/powerpoint/2010/main" val="300911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umsplatzhalter 3"/>
          <p:cNvSpPr>
            <a:spLocks noGrp="1"/>
          </p:cNvSpPr>
          <p:nvPr>
            <p:ph type="dt" sz="half" idx="10"/>
          </p:nvPr>
        </p:nvSpPr>
        <p:spPr/>
        <p:txBody>
          <a:bodyPr/>
          <a:lstStyle/>
          <a:p>
            <a:fld id="{75195A7A-0D56-2F4F-BE72-08993BFB5E6F}" type="datetimeFigureOut">
              <a:rPr lang="de-DE" smtClean="0"/>
              <a:t>24.03.2020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074851-8C9A-3340-AEA8-E15E3DE8BC44}" type="slidenum">
              <a:rPr lang="de-DE" smtClean="0"/>
              <a:t>‹Nr.›</a:t>
            </a:fld>
            <a:endParaRPr lang="de-DE"/>
          </a:p>
        </p:txBody>
      </p:sp>
    </p:spTree>
    <p:extLst>
      <p:ext uri="{BB962C8B-B14F-4D97-AF65-F5344CB8AC3E}">
        <p14:creationId xmlns:p14="http://schemas.microsoft.com/office/powerpoint/2010/main" val="191126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Datumsplatzhalter 4"/>
          <p:cNvSpPr>
            <a:spLocks noGrp="1"/>
          </p:cNvSpPr>
          <p:nvPr>
            <p:ph type="dt" sz="half" idx="10"/>
          </p:nvPr>
        </p:nvSpPr>
        <p:spPr/>
        <p:txBody>
          <a:bodyPr/>
          <a:lstStyle/>
          <a:p>
            <a:fld id="{75195A7A-0D56-2F4F-BE72-08993BFB5E6F}" type="datetimeFigureOut">
              <a:rPr lang="de-DE" smtClean="0"/>
              <a:t>24.03.2020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C074851-8C9A-3340-AEA8-E15E3DE8BC44}" type="slidenum">
              <a:rPr lang="de-DE" smtClean="0"/>
              <a:t>‹Nr.›</a:t>
            </a:fld>
            <a:endParaRPr lang="de-DE"/>
          </a:p>
        </p:txBody>
      </p:sp>
    </p:spTree>
    <p:extLst>
      <p:ext uri="{BB962C8B-B14F-4D97-AF65-F5344CB8AC3E}">
        <p14:creationId xmlns:p14="http://schemas.microsoft.com/office/powerpoint/2010/main" val="162200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Datumsplatzhalter 6"/>
          <p:cNvSpPr>
            <a:spLocks noGrp="1"/>
          </p:cNvSpPr>
          <p:nvPr>
            <p:ph type="dt" sz="half" idx="10"/>
          </p:nvPr>
        </p:nvSpPr>
        <p:spPr/>
        <p:txBody>
          <a:bodyPr/>
          <a:lstStyle/>
          <a:p>
            <a:fld id="{75195A7A-0D56-2F4F-BE72-08993BFB5E6F}" type="datetimeFigureOut">
              <a:rPr lang="de-DE" smtClean="0"/>
              <a:t>24.03.2020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C074851-8C9A-3340-AEA8-E15E3DE8BC44}" type="slidenum">
              <a:rPr lang="de-DE" smtClean="0"/>
              <a:t>‹Nr.›</a:t>
            </a:fld>
            <a:endParaRPr lang="de-DE"/>
          </a:p>
        </p:txBody>
      </p:sp>
    </p:spTree>
    <p:extLst>
      <p:ext uri="{BB962C8B-B14F-4D97-AF65-F5344CB8AC3E}">
        <p14:creationId xmlns:p14="http://schemas.microsoft.com/office/powerpoint/2010/main" val="425494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Datumsplatzhalter 2"/>
          <p:cNvSpPr>
            <a:spLocks noGrp="1"/>
          </p:cNvSpPr>
          <p:nvPr>
            <p:ph type="dt" sz="half" idx="10"/>
          </p:nvPr>
        </p:nvSpPr>
        <p:spPr/>
        <p:txBody>
          <a:bodyPr/>
          <a:lstStyle/>
          <a:p>
            <a:fld id="{75195A7A-0D56-2F4F-BE72-08993BFB5E6F}" type="datetimeFigureOut">
              <a:rPr lang="de-DE" smtClean="0"/>
              <a:t>24.03.2020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C074851-8C9A-3340-AEA8-E15E3DE8BC44}" type="slidenum">
              <a:rPr lang="de-DE" smtClean="0"/>
              <a:t>‹Nr.›</a:t>
            </a:fld>
            <a:endParaRPr lang="de-DE"/>
          </a:p>
        </p:txBody>
      </p:sp>
    </p:spTree>
    <p:extLst>
      <p:ext uri="{BB962C8B-B14F-4D97-AF65-F5344CB8AC3E}">
        <p14:creationId xmlns:p14="http://schemas.microsoft.com/office/powerpoint/2010/main" val="168434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5195A7A-0D56-2F4F-BE72-08993BFB5E6F}" type="datetimeFigureOut">
              <a:rPr lang="de-DE" smtClean="0"/>
              <a:t>24.03.2020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C074851-8C9A-3340-AEA8-E15E3DE8BC44}" type="slidenum">
              <a:rPr lang="de-DE" smtClean="0"/>
              <a:t>‹Nr.›</a:t>
            </a:fld>
            <a:endParaRPr lang="de-DE"/>
          </a:p>
        </p:txBody>
      </p:sp>
    </p:spTree>
    <p:extLst>
      <p:ext uri="{BB962C8B-B14F-4D97-AF65-F5344CB8AC3E}">
        <p14:creationId xmlns:p14="http://schemas.microsoft.com/office/powerpoint/2010/main" val="404817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p:txBody>
          <a:bodyPr/>
          <a:lstStyle/>
          <a:p>
            <a:fld id="{75195A7A-0D56-2F4F-BE72-08993BFB5E6F}" type="datetimeFigureOut">
              <a:rPr lang="de-DE" smtClean="0"/>
              <a:t>24.03.2020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C074851-8C9A-3340-AEA8-E15E3DE8BC44}" type="slidenum">
              <a:rPr lang="de-DE" smtClean="0"/>
              <a:t>‹Nr.›</a:t>
            </a:fld>
            <a:endParaRPr lang="de-DE"/>
          </a:p>
        </p:txBody>
      </p:sp>
    </p:spTree>
    <p:extLst>
      <p:ext uri="{BB962C8B-B14F-4D97-AF65-F5344CB8AC3E}">
        <p14:creationId xmlns:p14="http://schemas.microsoft.com/office/powerpoint/2010/main" val="366672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p:txBody>
          <a:bodyPr/>
          <a:lstStyle/>
          <a:p>
            <a:fld id="{75195A7A-0D56-2F4F-BE72-08993BFB5E6F}" type="datetimeFigureOut">
              <a:rPr lang="de-DE" smtClean="0"/>
              <a:t>24.03.2020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C074851-8C9A-3340-AEA8-E15E3DE8BC44}" type="slidenum">
              <a:rPr lang="de-DE" smtClean="0"/>
              <a:t>‹Nr.›</a:t>
            </a:fld>
            <a:endParaRPr lang="de-DE"/>
          </a:p>
        </p:txBody>
      </p:sp>
    </p:spTree>
    <p:extLst>
      <p:ext uri="{BB962C8B-B14F-4D97-AF65-F5344CB8AC3E}">
        <p14:creationId xmlns:p14="http://schemas.microsoft.com/office/powerpoint/2010/main" val="101645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5A7A-0D56-2F4F-BE72-08993BFB5E6F}" type="datetimeFigureOut">
              <a:rPr lang="de-DE" smtClean="0"/>
              <a:t>24.03.2020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74851-8C9A-3340-AEA8-E15E3DE8BC44}" type="slidenum">
              <a:rPr lang="de-DE" smtClean="0"/>
              <a:t>‹Nr.›</a:t>
            </a:fld>
            <a:endParaRPr lang="de-DE"/>
          </a:p>
        </p:txBody>
      </p:sp>
    </p:spTree>
    <p:extLst>
      <p:ext uri="{BB962C8B-B14F-4D97-AF65-F5344CB8AC3E}">
        <p14:creationId xmlns:p14="http://schemas.microsoft.com/office/powerpoint/2010/main" val="2233137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chule-steinacker.ch/"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0" y="831613"/>
            <a:ext cx="6553013" cy="3686070"/>
          </a:xfrm>
          <a:prstGeom prst="rect">
            <a:avLst/>
          </a:prstGeom>
        </p:spPr>
      </p:pic>
      <p:sp>
        <p:nvSpPr>
          <p:cNvPr id="2" name="Titel 1"/>
          <p:cNvSpPr>
            <a:spLocks noGrp="1"/>
          </p:cNvSpPr>
          <p:nvPr>
            <p:ph type="ctrTitle"/>
          </p:nvPr>
        </p:nvSpPr>
        <p:spPr>
          <a:xfrm>
            <a:off x="1674797" y="441567"/>
            <a:ext cx="7772400" cy="1470025"/>
          </a:xfrm>
        </p:spPr>
        <p:txBody>
          <a:bodyPr/>
          <a:lstStyle/>
          <a:p>
            <a:r>
              <a:rPr lang="de-DE" dirty="0">
                <a:solidFill>
                  <a:srgbClr val="FFFF00"/>
                </a:solidFill>
              </a:rPr>
              <a:t>Tippen wie die </a:t>
            </a:r>
            <a:r>
              <a:rPr lang="de-DE" dirty="0"/>
              <a:t>Profis</a:t>
            </a:r>
          </a:p>
        </p:txBody>
      </p:sp>
      <p:sp>
        <p:nvSpPr>
          <p:cNvPr id="3" name="Untertitel 2"/>
          <p:cNvSpPr>
            <a:spLocks noGrp="1"/>
          </p:cNvSpPr>
          <p:nvPr>
            <p:ph type="subTitle" idx="1"/>
          </p:nvPr>
        </p:nvSpPr>
        <p:spPr/>
        <p:txBody>
          <a:bodyPr>
            <a:normAutofit/>
          </a:bodyPr>
          <a:lstStyle/>
          <a:p>
            <a:endParaRPr lang="de-DE" dirty="0">
              <a:solidFill>
                <a:schemeClr val="tx1"/>
              </a:solidFill>
            </a:endParaRPr>
          </a:p>
          <a:p>
            <a:r>
              <a:rPr lang="de-DE" sz="4400" dirty="0">
                <a:solidFill>
                  <a:schemeClr val="tx1"/>
                </a:solidFill>
              </a:rPr>
              <a:t>Anleitung</a:t>
            </a:r>
            <a:endParaRPr lang="de-DE" dirty="0">
              <a:solidFill>
                <a:schemeClr val="tx1"/>
              </a:solidFill>
            </a:endParaRPr>
          </a:p>
        </p:txBody>
      </p:sp>
    </p:spTree>
    <p:extLst>
      <p:ext uri="{BB962C8B-B14F-4D97-AF65-F5344CB8AC3E}">
        <p14:creationId xmlns:p14="http://schemas.microsoft.com/office/powerpoint/2010/main" val="429410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Fernlernen</a:t>
            </a:r>
          </a:p>
        </p:txBody>
      </p:sp>
      <p:sp>
        <p:nvSpPr>
          <p:cNvPr id="3" name="Inhaltsplatzhalter 2"/>
          <p:cNvSpPr>
            <a:spLocks noGrp="1"/>
          </p:cNvSpPr>
          <p:nvPr>
            <p:ph idx="1"/>
          </p:nvPr>
        </p:nvSpPr>
        <p:spPr/>
        <p:txBody>
          <a:bodyPr/>
          <a:lstStyle/>
          <a:p>
            <a:r>
              <a:rPr lang="de-DE" dirty="0"/>
              <a:t>Du arbeitest nun längere Zeit daheim und arbeitest viel am Computer.</a:t>
            </a:r>
          </a:p>
          <a:p>
            <a:r>
              <a:rPr lang="de-DE" dirty="0"/>
              <a:t>Wenn du die Tasten, die Tastatur gut kennst, wirst du viele Aufgaben viel schneller lösen können.</a:t>
            </a:r>
          </a:p>
          <a:p>
            <a:r>
              <a:rPr lang="de-DE" dirty="0"/>
              <a:t>Es lohnt sich darum, genau diese Corona-Zeit zu nutzen, um zu tippen wie ein Prof!</a:t>
            </a:r>
          </a:p>
        </p:txBody>
      </p:sp>
    </p:spTree>
    <p:extLst>
      <p:ext uri="{BB962C8B-B14F-4D97-AF65-F5344CB8AC3E}">
        <p14:creationId xmlns:p14="http://schemas.microsoft.com/office/powerpoint/2010/main" val="282581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1683"/>
            <a:ext cx="8229600" cy="1143000"/>
          </a:xfrm>
        </p:spPr>
        <p:txBody>
          <a:bodyPr/>
          <a:lstStyle/>
          <a:p>
            <a:r>
              <a:rPr lang="de-DE" dirty="0"/>
              <a:t>Hier findest du das Programm</a:t>
            </a:r>
          </a:p>
        </p:txBody>
      </p:sp>
      <p:pic>
        <p:nvPicPr>
          <p:cNvPr id="5" name="Inhaltsplatzhalter 4" descr="Bildschirmfoto 2020-03-21 um 16.45.47.png"/>
          <p:cNvPicPr>
            <a:picLocks noGrp="1" noChangeAspect="1"/>
          </p:cNvPicPr>
          <p:nvPr>
            <p:ph idx="1"/>
          </p:nvPr>
        </p:nvPicPr>
        <p:blipFill>
          <a:blip r:embed="rId2">
            <a:extLst>
              <a:ext uri="{28A0092B-C50C-407E-A947-70E740481C1C}">
                <a14:useLocalDpi xmlns:a14="http://schemas.microsoft.com/office/drawing/2010/main" val="0"/>
              </a:ext>
            </a:extLst>
          </a:blip>
          <a:srcRect t="-67017" b="-67017"/>
          <a:stretch>
            <a:fillRect/>
          </a:stretch>
        </p:blipFill>
        <p:spPr>
          <a:xfrm>
            <a:off x="1378764" y="2865694"/>
            <a:ext cx="5928541" cy="3260469"/>
          </a:xfrm>
        </p:spPr>
      </p:pic>
      <p:sp>
        <p:nvSpPr>
          <p:cNvPr id="6" name="Textfeld 5"/>
          <p:cNvSpPr txBox="1"/>
          <p:nvPr/>
        </p:nvSpPr>
        <p:spPr>
          <a:xfrm>
            <a:off x="932804" y="1847401"/>
            <a:ext cx="6552099" cy="1384995"/>
          </a:xfrm>
          <a:prstGeom prst="rect">
            <a:avLst/>
          </a:prstGeom>
          <a:noFill/>
        </p:spPr>
        <p:txBody>
          <a:bodyPr wrap="square" rtlCol="0">
            <a:spAutoFit/>
          </a:bodyPr>
          <a:lstStyle/>
          <a:p>
            <a:pPr marL="285750" indent="-285750">
              <a:buFont typeface="Arial"/>
              <a:buChar char="•"/>
            </a:pPr>
            <a:r>
              <a:rPr lang="de-DE" sz="2800" dirty="0"/>
              <a:t>Homepage Steinacker </a:t>
            </a:r>
            <a:r>
              <a:rPr lang="de-DE" sz="2800" dirty="0">
                <a:hlinkClick r:id="rId3"/>
              </a:rPr>
              <a:t>www.schule-steinacker.ch</a:t>
            </a:r>
            <a:r>
              <a:rPr lang="de-DE" sz="2800" dirty="0"/>
              <a:t> </a:t>
            </a:r>
          </a:p>
          <a:p>
            <a:pPr marL="285750" indent="-285750">
              <a:buFont typeface="Arial"/>
              <a:buChar char="•"/>
            </a:pPr>
            <a:r>
              <a:rPr lang="de-DE" sz="2800" dirty="0"/>
              <a:t>Links für Kinder</a:t>
            </a:r>
          </a:p>
        </p:txBody>
      </p:sp>
    </p:spTree>
    <p:extLst>
      <p:ext uri="{BB962C8B-B14F-4D97-AF65-F5344CB8AC3E}">
        <p14:creationId xmlns:p14="http://schemas.microsoft.com/office/powerpoint/2010/main" val="175973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Tippen wie ein Profi</a:t>
            </a:r>
          </a:p>
        </p:txBody>
      </p:sp>
      <p:sp>
        <p:nvSpPr>
          <p:cNvPr id="3" name="Inhaltsplatzhalter 2"/>
          <p:cNvSpPr>
            <a:spLocks noGrp="1"/>
          </p:cNvSpPr>
          <p:nvPr>
            <p:ph idx="1"/>
          </p:nvPr>
        </p:nvSpPr>
        <p:spPr/>
        <p:txBody>
          <a:bodyPr/>
          <a:lstStyle/>
          <a:p>
            <a:r>
              <a:rPr lang="de-DE" dirty="0"/>
              <a:t>Mit diesem Programm kannst du das Tippen auf der Tastatur trainieren.</a:t>
            </a:r>
          </a:p>
          <a:p>
            <a:r>
              <a:rPr lang="de-DE" dirty="0"/>
              <a:t>Du brauchst dafür alle </a:t>
            </a:r>
            <a:r>
              <a:rPr lang="de-DE" b="1" dirty="0"/>
              <a:t>zehn</a:t>
            </a:r>
            <a:r>
              <a:rPr lang="de-DE" dirty="0"/>
              <a:t> Finger.</a:t>
            </a:r>
          </a:p>
          <a:p>
            <a:r>
              <a:rPr lang="de-DE" dirty="0"/>
              <a:t>Das Programm hat 15 Lektionen.</a:t>
            </a:r>
          </a:p>
          <a:p>
            <a:r>
              <a:rPr lang="de-DE" dirty="0"/>
              <a:t>Jede Lektion hat mehrere Übungen.</a:t>
            </a:r>
          </a:p>
          <a:p>
            <a:r>
              <a:rPr lang="de-DE" dirty="0"/>
              <a:t>Du trainierst jede Übung mehrmals.</a:t>
            </a:r>
          </a:p>
        </p:txBody>
      </p:sp>
      <p:pic>
        <p:nvPicPr>
          <p:cNvPr id="4" name="Bild 3" descr="Bildschirmfoto 2020-03-21 um 16.41.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070" y="3405118"/>
            <a:ext cx="2278929" cy="3369279"/>
          </a:xfrm>
          <a:prstGeom prst="rect">
            <a:avLst/>
          </a:prstGeom>
        </p:spPr>
      </p:pic>
    </p:spTree>
    <p:extLst>
      <p:ext uri="{BB962C8B-B14F-4D97-AF65-F5344CB8AC3E}">
        <p14:creationId xmlns:p14="http://schemas.microsoft.com/office/powerpoint/2010/main" val="20678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trainiere ich</a:t>
            </a:r>
          </a:p>
        </p:txBody>
      </p:sp>
      <p:sp>
        <p:nvSpPr>
          <p:cNvPr id="3" name="Inhaltsplatzhalter 2"/>
          <p:cNvSpPr>
            <a:spLocks noGrp="1"/>
          </p:cNvSpPr>
          <p:nvPr>
            <p:ph idx="1"/>
          </p:nvPr>
        </p:nvSpPr>
        <p:spPr/>
        <p:txBody>
          <a:bodyPr>
            <a:normAutofit fontScale="92500" lnSpcReduction="20000"/>
          </a:bodyPr>
          <a:lstStyle/>
          <a:p>
            <a:r>
              <a:rPr lang="de-DE" dirty="0"/>
              <a:t>Übe </a:t>
            </a:r>
            <a:r>
              <a:rPr lang="de-DE" dirty="0" err="1"/>
              <a:t>regelmässig</a:t>
            </a:r>
            <a:r>
              <a:rPr lang="de-DE" dirty="0"/>
              <a:t>:</a:t>
            </a:r>
            <a:br>
              <a:rPr lang="de-DE" dirty="0"/>
            </a:br>
            <a:r>
              <a:rPr lang="de-DE" dirty="0"/>
              <a:t>   Trainiere an jedem Schultag </a:t>
            </a:r>
          </a:p>
          <a:p>
            <a:r>
              <a:rPr lang="de-DE" dirty="0"/>
              <a:t>Übe nicht zu lang:</a:t>
            </a:r>
            <a:br>
              <a:rPr lang="de-DE" dirty="0"/>
            </a:br>
            <a:r>
              <a:rPr lang="de-DE" dirty="0"/>
              <a:t>   Trainiere genau 15 min (Stelle den </a:t>
            </a:r>
            <a:r>
              <a:rPr lang="de-DE" dirty="0" err="1"/>
              <a:t>Timer</a:t>
            </a:r>
            <a:r>
              <a:rPr lang="de-DE" dirty="0"/>
              <a:t>!)</a:t>
            </a:r>
          </a:p>
          <a:p>
            <a:r>
              <a:rPr lang="de-DE" dirty="0"/>
              <a:t>Übe, bis du sicher bist:</a:t>
            </a:r>
            <a:br>
              <a:rPr lang="de-DE" dirty="0"/>
            </a:br>
            <a:r>
              <a:rPr lang="de-DE" dirty="0"/>
              <a:t>   Trainiere jede Übung, jede Lektion, bis du  </a:t>
            </a:r>
            <a:br>
              <a:rPr lang="de-DE" dirty="0"/>
            </a:br>
            <a:r>
              <a:rPr lang="de-DE" dirty="0"/>
              <a:t>      wirklich gut bist und nicht mehr auf die </a:t>
            </a:r>
            <a:br>
              <a:rPr lang="de-DE" dirty="0"/>
            </a:br>
            <a:r>
              <a:rPr lang="de-DE" dirty="0"/>
              <a:t>     Tasten oder die Hilfe schauen musst</a:t>
            </a:r>
          </a:p>
          <a:p>
            <a:r>
              <a:rPr lang="de-DE" dirty="0"/>
              <a:t>Gehe erst dann weiter! </a:t>
            </a:r>
          </a:p>
          <a:p>
            <a:r>
              <a:rPr lang="de-DE" dirty="0"/>
              <a:t>Es lohnt sich, nicht zu schnell weiter zu gehen!</a:t>
            </a:r>
          </a:p>
          <a:p>
            <a:endParaRPr lang="de-DE" dirty="0"/>
          </a:p>
        </p:txBody>
      </p:sp>
    </p:spTree>
    <p:extLst>
      <p:ext uri="{BB962C8B-B14F-4D97-AF65-F5344CB8AC3E}">
        <p14:creationId xmlns:p14="http://schemas.microsoft.com/office/powerpoint/2010/main" val="248189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3069"/>
          </a:xfrm>
        </p:spPr>
        <p:txBody>
          <a:bodyPr>
            <a:normAutofit fontScale="90000"/>
          </a:bodyPr>
          <a:lstStyle/>
          <a:p>
            <a:r>
              <a:rPr lang="de-DE" dirty="0"/>
              <a:t>Wie sieht das Programm aus</a:t>
            </a:r>
          </a:p>
        </p:txBody>
      </p:sp>
      <p:pic>
        <p:nvPicPr>
          <p:cNvPr id="9" name="Inhaltsplatzhalter 8" descr="Bildschirmfoto 2020-03-21 um 17.00.13.png"/>
          <p:cNvPicPr>
            <a:picLocks noGrp="1" noChangeAspect="1"/>
          </p:cNvPicPr>
          <p:nvPr>
            <p:ph idx="1"/>
          </p:nvPr>
        </p:nvPicPr>
        <p:blipFill>
          <a:blip r:embed="rId2">
            <a:extLst>
              <a:ext uri="{28A0092B-C50C-407E-A947-70E740481C1C}">
                <a14:useLocalDpi xmlns:a14="http://schemas.microsoft.com/office/drawing/2010/main" val="0"/>
              </a:ext>
            </a:extLst>
          </a:blip>
          <a:srcRect l="-5864" r="-5864"/>
          <a:stretch>
            <a:fillRect/>
          </a:stretch>
        </p:blipFill>
        <p:spPr/>
      </p:pic>
      <p:sp>
        <p:nvSpPr>
          <p:cNvPr id="10" name="Abgerundete rechteckige Legende 9"/>
          <p:cNvSpPr/>
          <p:nvPr/>
        </p:nvSpPr>
        <p:spPr>
          <a:xfrm>
            <a:off x="373590" y="1281133"/>
            <a:ext cx="1584641" cy="887803"/>
          </a:xfrm>
          <a:prstGeom prst="wedgeRoundRectCallout">
            <a:avLst>
              <a:gd name="adj1" fmla="val 140160"/>
              <a:gd name="adj2" fmla="val 63765"/>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DE" sz="1400" dirty="0">
                <a:latin typeface="Adobe Hebrew"/>
                <a:cs typeface="Adobe Hebrew"/>
              </a:rPr>
              <a:t>Diesen Buchstaben sollst du tippen</a:t>
            </a:r>
          </a:p>
        </p:txBody>
      </p:sp>
      <p:sp>
        <p:nvSpPr>
          <p:cNvPr id="13" name="Abgerundete rechteckige Legende 12"/>
          <p:cNvSpPr/>
          <p:nvPr/>
        </p:nvSpPr>
        <p:spPr>
          <a:xfrm>
            <a:off x="3437009" y="3531396"/>
            <a:ext cx="1584641" cy="887803"/>
          </a:xfrm>
          <a:prstGeom prst="wedgeRoundRectCallout">
            <a:avLst>
              <a:gd name="adj1" fmla="val -72606"/>
              <a:gd name="adj2" fmla="val 129589"/>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DE" sz="1400" dirty="0">
                <a:latin typeface="Adobe Hebrew"/>
                <a:cs typeface="Adobe Hebrew"/>
              </a:rPr>
              <a:t>HILFE 2</a:t>
            </a:r>
          </a:p>
          <a:p>
            <a:pPr algn="ctr"/>
            <a:r>
              <a:rPr lang="de-DE" sz="1400" dirty="0">
                <a:latin typeface="Adobe Hebrew"/>
                <a:cs typeface="Adobe Hebrew"/>
              </a:rPr>
              <a:t>Hier ist der Buchstabe, den du tippen sollst</a:t>
            </a:r>
          </a:p>
        </p:txBody>
      </p:sp>
      <p:sp>
        <p:nvSpPr>
          <p:cNvPr id="15" name="Abgerundete rechteckige Legende 14"/>
          <p:cNvSpPr/>
          <p:nvPr/>
        </p:nvSpPr>
        <p:spPr>
          <a:xfrm>
            <a:off x="373590" y="3276568"/>
            <a:ext cx="1584641" cy="887803"/>
          </a:xfrm>
          <a:prstGeom prst="wedgeRoundRectCallout">
            <a:avLst>
              <a:gd name="adj1" fmla="val -9485"/>
              <a:gd name="adj2" fmla="val 152373"/>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DE" sz="1400" dirty="0">
                <a:latin typeface="Adobe Hebrew"/>
                <a:cs typeface="Adobe Hebrew"/>
              </a:rPr>
              <a:t>HILFE 1</a:t>
            </a:r>
          </a:p>
          <a:p>
            <a:pPr algn="ctr"/>
            <a:r>
              <a:rPr lang="de-DE" sz="1400" dirty="0">
                <a:latin typeface="Adobe Hebrew"/>
                <a:cs typeface="Adobe Hebrew"/>
              </a:rPr>
              <a:t>Das ist der richtige Finger!</a:t>
            </a:r>
          </a:p>
        </p:txBody>
      </p:sp>
      <p:sp>
        <p:nvSpPr>
          <p:cNvPr id="16" name="Abgerundete rechteckige Legende 15"/>
          <p:cNvSpPr/>
          <p:nvPr/>
        </p:nvSpPr>
        <p:spPr>
          <a:xfrm>
            <a:off x="6325104" y="2293241"/>
            <a:ext cx="1584641" cy="887803"/>
          </a:xfrm>
          <a:prstGeom prst="wedgeRoundRectCallout">
            <a:avLst>
              <a:gd name="adj1" fmla="val -91045"/>
              <a:gd name="adj2" fmla="val -69146"/>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DE" sz="1400" dirty="0">
                <a:latin typeface="Adobe Hebrew"/>
                <a:cs typeface="Adobe Hebrew"/>
              </a:rPr>
              <a:t>Deine Resultate siehst du hier</a:t>
            </a:r>
          </a:p>
        </p:txBody>
      </p:sp>
    </p:spTree>
    <p:extLst>
      <p:ext uri="{BB962C8B-B14F-4D97-AF65-F5344CB8AC3E}">
        <p14:creationId xmlns:p14="http://schemas.microsoft.com/office/powerpoint/2010/main" val="124534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 lege ich die zehn Finger hin?</a:t>
            </a:r>
          </a:p>
        </p:txBody>
      </p:sp>
      <p:pic>
        <p:nvPicPr>
          <p:cNvPr id="4" name="Inhaltsplatzhalter 3" descr="1200px-Zehnfingersystem.png"/>
          <p:cNvPicPr>
            <a:picLocks noGrp="1" noChangeAspect="1"/>
          </p:cNvPicPr>
          <p:nvPr>
            <p:ph idx="1"/>
          </p:nvPr>
        </p:nvPicPr>
        <p:blipFill>
          <a:blip r:embed="rId2">
            <a:extLst>
              <a:ext uri="{28A0092B-C50C-407E-A947-70E740481C1C}">
                <a14:useLocalDpi xmlns:a14="http://schemas.microsoft.com/office/drawing/2010/main" val="0"/>
              </a:ext>
            </a:extLst>
          </a:blip>
          <a:srcRect l="4012" r="4012"/>
          <a:stretch>
            <a:fillRect/>
          </a:stretch>
        </p:blipFill>
        <p:spPr>
          <a:xfrm>
            <a:off x="1423719" y="1323652"/>
            <a:ext cx="6049945" cy="3327237"/>
          </a:xfrm>
        </p:spPr>
      </p:pic>
      <p:sp>
        <p:nvSpPr>
          <p:cNvPr id="5" name="Textfeld 4"/>
          <p:cNvSpPr txBox="1"/>
          <p:nvPr/>
        </p:nvSpPr>
        <p:spPr>
          <a:xfrm>
            <a:off x="247249" y="4650889"/>
            <a:ext cx="8530091" cy="1200329"/>
          </a:xfrm>
          <a:prstGeom prst="rect">
            <a:avLst/>
          </a:prstGeom>
          <a:noFill/>
        </p:spPr>
        <p:txBody>
          <a:bodyPr wrap="square" rtlCol="0">
            <a:spAutoFit/>
          </a:bodyPr>
          <a:lstStyle/>
          <a:p>
            <a:pPr marL="285750" indent="-285750">
              <a:buFont typeface="Arial"/>
              <a:buChar char="•"/>
            </a:pPr>
            <a:r>
              <a:rPr lang="de-DE" dirty="0"/>
              <a:t>Die beiden Zeigefinger sind die wichtigsten!</a:t>
            </a:r>
          </a:p>
          <a:p>
            <a:pPr marL="285750" indent="-285750">
              <a:buFont typeface="Arial"/>
              <a:buChar char="•"/>
            </a:pPr>
            <a:r>
              <a:rPr lang="de-DE" dirty="0"/>
              <a:t>Sie liegen auf </a:t>
            </a:r>
            <a:r>
              <a:rPr lang="de-DE" b="1" dirty="0"/>
              <a:t>F</a:t>
            </a:r>
            <a:r>
              <a:rPr lang="de-DE" dirty="0"/>
              <a:t> und auf</a:t>
            </a:r>
            <a:r>
              <a:rPr lang="de-DE" b="1" dirty="0"/>
              <a:t> J</a:t>
            </a:r>
            <a:r>
              <a:rPr lang="de-DE" dirty="0"/>
              <a:t>. Darum haben diese Tasten eine Markierung! Spürst du sie?</a:t>
            </a:r>
          </a:p>
          <a:p>
            <a:pPr marL="285750" indent="-285750">
              <a:buFont typeface="Arial"/>
              <a:buChar char="•"/>
            </a:pPr>
            <a:r>
              <a:rPr lang="de-DE" dirty="0"/>
              <a:t>Die anderen Finger liegen auf der gleichen Reihe, die Daumen auf die </a:t>
            </a:r>
            <a:r>
              <a:rPr lang="de-DE" dirty="0" err="1"/>
              <a:t>grosse</a:t>
            </a:r>
            <a:r>
              <a:rPr lang="de-DE" dirty="0"/>
              <a:t> unterste Taste.</a:t>
            </a:r>
          </a:p>
        </p:txBody>
      </p:sp>
    </p:spTree>
    <p:extLst>
      <p:ext uri="{BB962C8B-B14F-4D97-AF65-F5344CB8AC3E}">
        <p14:creationId xmlns:p14="http://schemas.microsoft.com/office/powerpoint/2010/main" val="312534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Tipps</a:t>
            </a:r>
          </a:p>
        </p:txBody>
      </p:sp>
      <p:sp>
        <p:nvSpPr>
          <p:cNvPr id="3" name="Inhaltsplatzhalter 2"/>
          <p:cNvSpPr>
            <a:spLocks noGrp="1"/>
          </p:cNvSpPr>
          <p:nvPr>
            <p:ph idx="1"/>
          </p:nvPr>
        </p:nvSpPr>
        <p:spPr/>
        <p:txBody>
          <a:bodyPr>
            <a:normAutofit fontScale="92500" lnSpcReduction="10000"/>
          </a:bodyPr>
          <a:lstStyle/>
          <a:p>
            <a:r>
              <a:rPr lang="de-DE" dirty="0"/>
              <a:t>Wenn du dich anmeldest (unten links), speichert das Programm alle Resultate.</a:t>
            </a:r>
            <a:br>
              <a:rPr lang="de-DE" dirty="0"/>
            </a:br>
            <a:r>
              <a:rPr lang="de-DE" sz="2800" dirty="0"/>
              <a:t>-&gt; Frage deine Eltern, bevor du dich registrierst</a:t>
            </a:r>
          </a:p>
          <a:p>
            <a:r>
              <a:rPr lang="de-DE" dirty="0"/>
              <a:t>Trainiere jede Übung, jede Lektion so lange, bis du nicht mehr nachdenken musst, wo die Tasten sind.</a:t>
            </a:r>
          </a:p>
          <a:p>
            <a:r>
              <a:rPr lang="de-DE" dirty="0"/>
              <a:t>Denk daran: 15 min pro Tag. Dann wirst du es schaffen!</a:t>
            </a:r>
          </a:p>
          <a:p>
            <a:r>
              <a:rPr lang="de-DE" dirty="0"/>
              <a:t>Das schaffst du aber nicht in einigen Tagen. Dafür braucht es Wochen oder Monate.</a:t>
            </a:r>
          </a:p>
        </p:txBody>
      </p:sp>
    </p:spTree>
    <p:extLst>
      <p:ext uri="{BB962C8B-B14F-4D97-AF65-F5344CB8AC3E}">
        <p14:creationId xmlns:p14="http://schemas.microsoft.com/office/powerpoint/2010/main" val="260875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BC25C9-3CC8-424C-B02F-77FF8FAAAD70}"/>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C52966CD-C6AA-4529-BF98-CC6A2077B5AE}"/>
              </a:ext>
            </a:extLst>
          </p:cNvPr>
          <p:cNvSpPr>
            <a:spLocks noGrp="1"/>
          </p:cNvSpPr>
          <p:nvPr>
            <p:ph idx="1"/>
          </p:nvPr>
        </p:nvSpPr>
        <p:spPr>
          <a:xfrm>
            <a:off x="457200" y="274638"/>
            <a:ext cx="8229600" cy="5851525"/>
          </a:xfrm>
        </p:spPr>
        <p:txBody>
          <a:bodyPr>
            <a:normAutofit fontScale="92500" lnSpcReduction="10000"/>
          </a:bodyPr>
          <a:lstStyle/>
          <a:p>
            <a:r>
              <a:rPr lang="de-CH" dirty="0"/>
              <a:t>Da das Programm gratis ist, wirst du immer auch Werbung sehen. Beachte sie einfach nicht. Werbung ist das lästige Übel, das man akzeptieren muss, wenn man ein Gratisprogramm nutzen möchte. Aber eben, man kann sie ja einfach nicht beachten. Dann geht’s.</a:t>
            </a:r>
          </a:p>
          <a:p>
            <a:r>
              <a:rPr lang="de-CH"/>
              <a:t>Also, </a:t>
            </a:r>
            <a:r>
              <a:rPr lang="de-CH" dirty="0"/>
              <a:t>viel Spass und Ausdauer beim Üben. Es ist noch kein Meister vom Himmel gefallen. Auch ich musste mir mehrere Wochen Zeit nehmen, bis ich das 10-Finger-Programm ziemlich gut beherrschte.</a:t>
            </a:r>
          </a:p>
          <a:p>
            <a:r>
              <a:rPr lang="de-CH" dirty="0"/>
              <a:t>Beachte genau, wo die Finger sein müssen. Sonst wirst du keinen Erfolg haben.</a:t>
            </a:r>
          </a:p>
        </p:txBody>
      </p:sp>
    </p:spTree>
    <p:extLst>
      <p:ext uri="{BB962C8B-B14F-4D97-AF65-F5344CB8AC3E}">
        <p14:creationId xmlns:p14="http://schemas.microsoft.com/office/powerpoint/2010/main" val="1255380642"/>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F53FF56ECE756498C181DF19B4276A9" ma:contentTypeVersion="2" ma:contentTypeDescription="Ein neues Dokument erstellen." ma:contentTypeScope="" ma:versionID="db45475ea2d22a9c0c44377cac11c470">
  <xsd:schema xmlns:xsd="http://www.w3.org/2001/XMLSchema" xmlns:xs="http://www.w3.org/2001/XMLSchema" xmlns:p="http://schemas.microsoft.com/office/2006/metadata/properties" xmlns:ns2="c91222af-b949-4ba7-98b8-d03b1c3438c1" targetNamespace="http://schemas.microsoft.com/office/2006/metadata/properties" ma:root="true" ma:fieldsID="02a1c39f51ab243835eccd21006499c0" ns2:_="">
    <xsd:import namespace="c91222af-b949-4ba7-98b8-d03b1c3438c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222af-b949-4ba7-98b8-d03b1c3438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419C64-ED5E-4950-975F-EF31024D7C9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61A9664-418E-4707-AD23-59F1D6E49F5A}">
  <ds:schemaRefs>
    <ds:schemaRef ds:uri="http://schemas.microsoft.com/sharepoint/v3/contenttype/forms"/>
  </ds:schemaRefs>
</ds:datastoreItem>
</file>

<file path=customXml/itemProps3.xml><?xml version="1.0" encoding="utf-8"?>
<ds:datastoreItem xmlns:ds="http://schemas.openxmlformats.org/officeDocument/2006/customXml" ds:itemID="{C753FA2D-F6E7-4EFE-879D-BF3030728E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222af-b949-4ba7-98b8-d03b1c3438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453</Words>
  <Application>Microsoft Office PowerPoint</Application>
  <PresentationFormat>Bildschirmpräsentation (4:3)</PresentationFormat>
  <Paragraphs>41</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Adobe Hebrew</vt:lpstr>
      <vt:lpstr>Arial</vt:lpstr>
      <vt:lpstr>Calibri</vt:lpstr>
      <vt:lpstr>Office-Design</vt:lpstr>
      <vt:lpstr>Tippen wie die Profis</vt:lpstr>
      <vt:lpstr>Fernlernen</vt:lpstr>
      <vt:lpstr>Hier findest du das Programm</vt:lpstr>
      <vt:lpstr>Tippen wie ein Profi</vt:lpstr>
      <vt:lpstr>Wie trainiere ich</vt:lpstr>
      <vt:lpstr>Wie sieht das Programm aus</vt:lpstr>
      <vt:lpstr>Wo lege ich die zehn Finger hin?</vt:lpstr>
      <vt:lpstr>Tipps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Tippen wie die Profis</dc:title>
  <dc:creator>Res Kieser</dc:creator>
  <cp:lastModifiedBy>Roger Fausch</cp:lastModifiedBy>
  <cp:revision>7</cp:revision>
  <dcterms:created xsi:type="dcterms:W3CDTF">2020-03-21T15:46:00Z</dcterms:created>
  <dcterms:modified xsi:type="dcterms:W3CDTF">2020-03-24T15:47:34Z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0x010100AF53FF56ECE756498C181DF19B4276A9</vt:lpwstr>
  </property>
</Properties>
</file>